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2" r:id="rId8"/>
    <p:sldId id="261" r:id="rId9"/>
    <p:sldId id="264" r:id="rId10"/>
    <p:sldId id="271" r:id="rId11"/>
    <p:sldId id="265" r:id="rId12"/>
    <p:sldId id="268" r:id="rId13"/>
    <p:sldId id="269" r:id="rId14"/>
    <p:sldId id="273" r:id="rId15"/>
    <p:sldId id="274" r:id="rId16"/>
    <p:sldId id="276" r:id="rId17"/>
    <p:sldId id="277" r:id="rId18"/>
    <p:sldId id="280" r:id="rId19"/>
    <p:sldId id="279" r:id="rId20"/>
    <p:sldId id="278" r:id="rId21"/>
    <p:sldId id="266" r:id="rId22"/>
    <p:sldId id="275" r:id="rId23"/>
    <p:sldId id="267" r:id="rId24"/>
    <p:sldId id="272" r:id="rId25"/>
    <p:sldId id="270" r:id="rId2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xmlns:mc="http://schemas.openxmlformats.org/markup-compatibility/2006" xmlns:a14="http://schemas.microsoft.com/office/drawing/2010/main" val="FF0000" mc:Ignorable=""/>
    </p:penClr>
    <p:extLst>
      <p:ext uri="{EC167BDD-8182-4AB7-AECC-EB403E3ABB37}">
        <p14:laserClr xmlns:p14="http://schemas.microsoft.com/office/powerpoint/2010/main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3" autoAdjust="0"/>
    <p:restoredTop sz="94660"/>
  </p:normalViewPr>
  <p:slideViewPr>
    <p:cSldViewPr>
      <p:cViewPr varScale="1">
        <p:scale>
          <a:sx n="105" d="100"/>
          <a:sy n="105" d="100"/>
        </p:scale>
        <p:origin x="-9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75031-4F17-48FF-B7DC-416F5E230EA0}" type="datetimeFigureOut">
              <a:rPr lang="de-DE" smtClean="0"/>
              <a:pPr/>
              <a:t>01.10.2010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A0FE0-9353-462E-A81A-ACEF19B354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75031-4F17-48FF-B7DC-416F5E230EA0}" type="datetimeFigureOut">
              <a:rPr lang="de-DE" smtClean="0"/>
              <a:pPr/>
              <a:t>01.10.2010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A0FE0-9353-462E-A81A-ACEF19B354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75031-4F17-48FF-B7DC-416F5E230EA0}" type="datetimeFigureOut">
              <a:rPr lang="de-DE" smtClean="0"/>
              <a:pPr/>
              <a:t>01.10.2010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A0FE0-9353-462E-A81A-ACEF19B354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75031-4F17-48FF-B7DC-416F5E230EA0}" type="datetimeFigureOut">
              <a:rPr lang="de-DE" smtClean="0"/>
              <a:pPr/>
              <a:t>01.10.2010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A0FE0-9353-462E-A81A-ACEF19B354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75031-4F17-48FF-B7DC-416F5E230EA0}" type="datetimeFigureOut">
              <a:rPr lang="de-DE" smtClean="0"/>
              <a:pPr/>
              <a:t>01.10.2010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A0FE0-9353-462E-A81A-ACEF19B354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75031-4F17-48FF-B7DC-416F5E230EA0}" type="datetimeFigureOut">
              <a:rPr lang="de-DE" smtClean="0"/>
              <a:pPr/>
              <a:t>01.10.2010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A0FE0-9353-462E-A81A-ACEF19B354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75031-4F17-48FF-B7DC-416F5E230EA0}" type="datetimeFigureOut">
              <a:rPr lang="de-DE" smtClean="0"/>
              <a:pPr/>
              <a:t>01.10.2010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A0FE0-9353-462E-A81A-ACEF19B354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75031-4F17-48FF-B7DC-416F5E230EA0}" type="datetimeFigureOut">
              <a:rPr lang="de-DE" smtClean="0"/>
              <a:pPr/>
              <a:t>01.10.2010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A0FE0-9353-462E-A81A-ACEF19B354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75031-4F17-48FF-B7DC-416F5E230EA0}" type="datetimeFigureOut">
              <a:rPr lang="de-DE" smtClean="0"/>
              <a:pPr/>
              <a:t>01.10.2010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A0FE0-9353-462E-A81A-ACEF19B354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75031-4F17-48FF-B7DC-416F5E230EA0}" type="datetimeFigureOut">
              <a:rPr lang="de-DE" smtClean="0"/>
              <a:pPr/>
              <a:t>01.10.2010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A0FE0-9353-462E-A81A-ACEF19B354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75031-4F17-48FF-B7DC-416F5E230EA0}" type="datetimeFigureOut">
              <a:rPr lang="de-DE" smtClean="0"/>
              <a:pPr/>
              <a:t>01.10.2010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A0FE0-9353-462E-A81A-ACEF19B354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75031-4F17-48FF-B7DC-416F5E230EA0}" type="datetimeFigureOut">
              <a:rPr lang="de-DE" smtClean="0"/>
              <a:pPr/>
              <a:t>01.10.2010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A0FE0-9353-462E-A81A-ACEF19B354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Sample photo book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some photos …</a:t>
            </a:r>
            <a:endParaRPr lang="en-US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advTm="300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CIMG306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19200" y="464400"/>
            <a:ext cx="7905600" cy="59292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advTm="300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CIMG299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19200" y="464400"/>
            <a:ext cx="7905600" cy="59292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advTm="300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CIMG283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19200" y="464400"/>
            <a:ext cx="7905600" cy="59292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advTm="300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CIMG098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19200" y="464400"/>
            <a:ext cx="7905600" cy="59292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advTm="300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CIMG2978.JPG"/>
          <p:cNvPicPr>
            <a:picLocks noChangeAspect="1"/>
          </p:cNvPicPr>
          <p:nvPr/>
        </p:nvPicPr>
        <p:blipFill>
          <a:blip r:embed="rId2" cstate="screen">
            <a:lum contrast="20000"/>
          </a:blip>
          <a:stretch>
            <a:fillRect/>
          </a:stretch>
        </p:blipFill>
        <p:spPr>
          <a:xfrm>
            <a:off x="619200" y="464400"/>
            <a:ext cx="7905600" cy="59292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advTm="300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CIMG077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19200" y="464400"/>
            <a:ext cx="7905600" cy="59292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advTm="300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CIMG1103.JPG"/>
          <p:cNvPicPr>
            <a:picLocks noChangeAspect="1"/>
          </p:cNvPicPr>
          <p:nvPr/>
        </p:nvPicPr>
        <p:blipFill>
          <a:blip r:embed="rId2" cstate="screen">
            <a:lum bright="10000" contrast="10000"/>
          </a:blip>
          <a:stretch>
            <a:fillRect/>
          </a:stretch>
        </p:blipFill>
        <p:spPr>
          <a:xfrm>
            <a:off x="619200" y="464400"/>
            <a:ext cx="7905600" cy="59292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advTm="300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CIMG080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19200" y="464400"/>
            <a:ext cx="7905600" cy="59292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advTm="300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CIMG077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19200" y="464400"/>
            <a:ext cx="7905600" cy="59292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advTm="500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CIMG2912.JPG"/>
          <p:cNvPicPr>
            <a:picLocks noChangeAspect="1"/>
          </p:cNvPicPr>
          <p:nvPr/>
        </p:nvPicPr>
        <p:blipFill>
          <a:blip r:embed="rId2" cstate="screen">
            <a:lum contrast="20000"/>
          </a:blip>
          <a:stretch>
            <a:fillRect/>
          </a:stretch>
        </p:blipFill>
        <p:spPr>
          <a:xfrm>
            <a:off x="619200" y="464400"/>
            <a:ext cx="7905600" cy="59292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advTm="300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DSC0090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704" y="782579"/>
            <a:ext cx="7906593" cy="5292843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advClick="0" advTm="300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CIMG0981.JPG"/>
          <p:cNvPicPr>
            <a:picLocks noChangeAspect="1"/>
          </p:cNvPicPr>
          <p:nvPr/>
        </p:nvPicPr>
        <p:blipFill>
          <a:blip r:embed="rId2" cstate="screen">
            <a:lum contrast="10000"/>
          </a:blip>
          <a:stretch>
            <a:fillRect/>
          </a:stretch>
        </p:blipFill>
        <p:spPr>
          <a:xfrm>
            <a:off x="619200" y="464400"/>
            <a:ext cx="7905600" cy="59292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advTm="300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advTm="300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advTm="300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advTm="300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advTm="300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18048"/>
            <a:ext cx="8229600" cy="1143000"/>
          </a:xfrm>
        </p:spPr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Tm="300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DSC0083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19334" y="783000"/>
            <a:ext cx="7905333" cy="52920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advTm="300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DSC0062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19334" y="783000"/>
            <a:ext cx="7905333" cy="52920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advTm="300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DSC0078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19334" y="783000"/>
            <a:ext cx="7905333" cy="52920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advTm="300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DSC00815.JPG"/>
          <p:cNvPicPr>
            <a:picLocks noChangeAspect="1"/>
          </p:cNvPicPr>
          <p:nvPr/>
        </p:nvPicPr>
        <p:blipFill>
          <a:blip r:embed="rId2" cstate="screen">
            <a:lum contrast="40000"/>
          </a:blip>
          <a:stretch>
            <a:fillRect/>
          </a:stretch>
        </p:blipFill>
        <p:spPr>
          <a:xfrm>
            <a:off x="619334" y="783000"/>
            <a:ext cx="7905333" cy="52920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advTm="300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DSC00098.JPG"/>
          <p:cNvPicPr>
            <a:picLocks noChangeAspect="1"/>
          </p:cNvPicPr>
          <p:nvPr/>
        </p:nvPicPr>
        <p:blipFill>
          <a:blip r:embed="rId2" cstate="screen">
            <a:lum contrast="20000"/>
          </a:blip>
          <a:stretch>
            <a:fillRect/>
          </a:stretch>
        </p:blipFill>
        <p:spPr>
          <a:xfrm>
            <a:off x="619334" y="783000"/>
            <a:ext cx="7905333" cy="52920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advTm="300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DSC0008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19334" y="783000"/>
            <a:ext cx="7905333" cy="52920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advTm="300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CIMG0828.JPG"/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19200" y="464400"/>
            <a:ext cx="7905600" cy="59292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advTm="300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0</TotalTime>
  <Words>9</Words>
  <Application>Microsoft Office PowerPoint</Application>
  <PresentationFormat>Bildschirmpräsentation (4:3)</PresentationFormat>
  <Paragraphs>3</Paragraphs>
  <Slides>25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26" baseType="lpstr">
      <vt:lpstr>Larissa-Design</vt:lpstr>
      <vt:lpstr>Sample photo book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Sample photo book</dc:title>
  <dc:creator>Entwicklung</dc:creator>
  <cp:lastModifiedBy>bki</cp:lastModifiedBy>
  <cp:revision>21</cp:revision>
  <dcterms:created xsi:type="dcterms:W3CDTF">2010-09-14T10:43:49Z</dcterms:created>
  <dcterms:modified xsi:type="dcterms:W3CDTF">2010-10-01T10:03:13Z</dcterms:modified>
</cp:coreProperties>
</file>